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273C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E68D0C4-7D32-4833-9D65-04AB53B24E91}" type="datetimeFigureOut">
              <a:rPr lang="sv-SE" smtClean="0"/>
              <a:t>2012-08-23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B213E69-9CA0-4794-BE44-853EC9569AF5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5562600" cy="1470025"/>
          </a:xfrm>
        </p:spPr>
        <p:txBody>
          <a:bodyPr/>
          <a:lstStyle>
            <a:lvl1pPr algn="ctr">
              <a:defRPr sz="4000" baseline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914400" y="3584575"/>
            <a:ext cx="5562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6705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76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762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6705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ln>
            <a:noFill/>
          </a:ln>
          <a:solidFill>
            <a:srgbClr val="273C8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Tävlingsfunktionärer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0"/>
            <a:ext cx="6705600" cy="1143000"/>
          </a:xfrm>
        </p:spPr>
        <p:txBody>
          <a:bodyPr/>
          <a:lstStyle/>
          <a:p>
            <a:r>
              <a:rPr lang="sv-SE" dirty="0" smtClean="0"/>
              <a:t>Tävlingsfunktionärer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619672" y="980728"/>
            <a:ext cx="4464496" cy="1152127"/>
          </a:xfrm>
          <a:prstGeom prst="rect">
            <a:avLst/>
          </a:prstGeom>
          <a:noFill/>
          <a:ln w="25400">
            <a:solidFill>
              <a:srgbClr val="273C8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Organisationskommitté</a:t>
            </a:r>
          </a:p>
          <a:p>
            <a:pPr algn="ctr"/>
            <a:r>
              <a:rPr lang="sv-SE" sz="1600" dirty="0" smtClean="0">
                <a:cs typeface="Times New Roman" pitchFamily="18" charset="0"/>
              </a:rPr>
              <a:t>Är tävlingens ledningsgrupp.</a:t>
            </a:r>
          </a:p>
          <a:p>
            <a:pPr algn="ctr"/>
            <a:r>
              <a:rPr lang="sv-SE" sz="1600" dirty="0" smtClean="0">
                <a:cs typeface="Times New Roman" pitchFamily="18" charset="0"/>
              </a:rPr>
              <a:t>Ansvarar för tävlingens planering.</a:t>
            </a:r>
          </a:p>
          <a:p>
            <a:pPr algn="ctr"/>
            <a:r>
              <a:rPr lang="sv-SE" sz="1600" dirty="0" smtClean="0">
                <a:cs typeface="Times New Roman" pitchFamily="18" charset="0"/>
              </a:rPr>
              <a:t>Utser ansvarig tävlingsledare.</a:t>
            </a:r>
          </a:p>
          <a:p>
            <a:endParaRPr lang="sv-SE" dirty="0"/>
          </a:p>
        </p:txBody>
      </p:sp>
      <p:grpSp>
        <p:nvGrpSpPr>
          <p:cNvPr id="15" name="Grupp 14"/>
          <p:cNvGrpSpPr/>
          <p:nvPr/>
        </p:nvGrpSpPr>
        <p:grpSpPr>
          <a:xfrm>
            <a:off x="1619672" y="2132856"/>
            <a:ext cx="4464496" cy="1584176"/>
            <a:chOff x="1619672" y="2132856"/>
            <a:chExt cx="4464496" cy="1584176"/>
          </a:xfrm>
        </p:grpSpPr>
        <p:sp>
          <p:nvSpPr>
            <p:cNvPr id="6" name="textruta 5"/>
            <p:cNvSpPr txBox="1"/>
            <p:nvPr/>
          </p:nvSpPr>
          <p:spPr>
            <a:xfrm>
              <a:off x="1619672" y="2348880"/>
              <a:ext cx="4464496" cy="1368152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/>
                  <a:cs typeface="Arial"/>
                </a:rPr>
                <a:t>Tävlingsledare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Ingår i organisationskommittén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Tillsätta övriga funktionärer.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Ansvara för lottning och spelprogram.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Slutgiltigt beslut i regelfrågor.</a:t>
              </a:r>
            </a:p>
            <a:p>
              <a:endParaRPr lang="sv-SE" dirty="0"/>
            </a:p>
          </p:txBody>
        </p:sp>
        <p:sp>
          <p:nvSpPr>
            <p:cNvPr id="10" name="Ned 9"/>
            <p:cNvSpPr/>
            <p:nvPr/>
          </p:nvSpPr>
          <p:spPr>
            <a:xfrm>
              <a:off x="3635896" y="2132856"/>
              <a:ext cx="540000" cy="216024"/>
            </a:xfrm>
            <a:prstGeom prst="downArrow">
              <a:avLst/>
            </a:prstGeom>
            <a:gradFill>
              <a:gsLst>
                <a:gs pos="0">
                  <a:srgbClr val="273C8D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683568" y="3717032"/>
            <a:ext cx="3096344" cy="1368152"/>
            <a:chOff x="683568" y="3717032"/>
            <a:chExt cx="3096344" cy="1368152"/>
          </a:xfrm>
        </p:grpSpPr>
        <p:sp>
          <p:nvSpPr>
            <p:cNvPr id="7" name="textruta 6"/>
            <p:cNvSpPr txBox="1"/>
            <p:nvPr/>
          </p:nvSpPr>
          <p:spPr>
            <a:xfrm>
              <a:off x="683568" y="3933056"/>
              <a:ext cx="3096344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/>
                  <a:cs typeface="Arial"/>
                </a:rPr>
                <a:t>Huvuddomare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En bana/match i taget.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Slutgiltigt beslut i faktadomslut.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Första tolkning i regelfrågor.</a:t>
              </a:r>
            </a:p>
            <a:p>
              <a:endParaRPr lang="sv-SE" dirty="0"/>
            </a:p>
          </p:txBody>
        </p:sp>
        <p:sp>
          <p:nvSpPr>
            <p:cNvPr id="12" name="Ned 11"/>
            <p:cNvSpPr/>
            <p:nvPr/>
          </p:nvSpPr>
          <p:spPr>
            <a:xfrm>
              <a:off x="1907704" y="3717032"/>
              <a:ext cx="540000" cy="216024"/>
            </a:xfrm>
            <a:prstGeom prst="downArrow">
              <a:avLst/>
            </a:prstGeom>
            <a:gradFill>
              <a:gsLst>
                <a:gs pos="0">
                  <a:srgbClr val="273C8D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683568" y="5085184"/>
            <a:ext cx="3096344" cy="1296144"/>
            <a:chOff x="683568" y="5085184"/>
            <a:chExt cx="3096344" cy="1296144"/>
          </a:xfrm>
        </p:grpSpPr>
        <p:sp>
          <p:nvSpPr>
            <p:cNvPr id="8" name="textruta 7"/>
            <p:cNvSpPr txBox="1"/>
            <p:nvPr/>
          </p:nvSpPr>
          <p:spPr>
            <a:xfrm>
              <a:off x="683568" y="5301208"/>
              <a:ext cx="3096344" cy="1080120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/>
                  <a:cs typeface="Arial"/>
                </a:rPr>
                <a:t>Linjedomare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En linje i taget.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Måste döma bollen om man sett nedslaget.</a:t>
              </a:r>
            </a:p>
            <a:p>
              <a:endParaRPr lang="sv-SE" dirty="0"/>
            </a:p>
          </p:txBody>
        </p:sp>
        <p:sp>
          <p:nvSpPr>
            <p:cNvPr id="13" name="Ned 12"/>
            <p:cNvSpPr/>
            <p:nvPr/>
          </p:nvSpPr>
          <p:spPr>
            <a:xfrm>
              <a:off x="1907704" y="5085184"/>
              <a:ext cx="540000" cy="216024"/>
            </a:xfrm>
            <a:prstGeom prst="downArrow">
              <a:avLst/>
            </a:prstGeom>
            <a:gradFill>
              <a:gsLst>
                <a:gs pos="0">
                  <a:srgbClr val="273C8D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8" name="Grupp 17"/>
          <p:cNvGrpSpPr/>
          <p:nvPr/>
        </p:nvGrpSpPr>
        <p:grpSpPr>
          <a:xfrm>
            <a:off x="4139952" y="3717032"/>
            <a:ext cx="2808312" cy="1354797"/>
            <a:chOff x="4139952" y="3717032"/>
            <a:chExt cx="2808312" cy="1354797"/>
          </a:xfrm>
        </p:grpSpPr>
        <p:sp>
          <p:nvSpPr>
            <p:cNvPr id="9" name="textruta 8"/>
            <p:cNvSpPr txBox="1"/>
            <p:nvPr/>
          </p:nvSpPr>
          <p:spPr>
            <a:xfrm>
              <a:off x="4139952" y="3933056"/>
              <a:ext cx="2808312" cy="1138773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Matchledare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2-4 banor i taget.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Starta matcher.</a:t>
              </a:r>
            </a:p>
            <a:p>
              <a:pPr algn="ctr"/>
              <a:r>
                <a:rPr lang="sv-SE" sz="1600" dirty="0" smtClean="0">
                  <a:cs typeface="Times New Roman" pitchFamily="18" charset="0"/>
                </a:rPr>
                <a:t>Problemlösare.</a:t>
              </a:r>
              <a:endParaRPr lang="sv-SE" sz="1600" dirty="0">
                <a:cs typeface="Times New Roman" pitchFamily="18" charset="0"/>
              </a:endParaRPr>
            </a:p>
          </p:txBody>
        </p:sp>
        <p:sp>
          <p:nvSpPr>
            <p:cNvPr id="14" name="Ned 13"/>
            <p:cNvSpPr/>
            <p:nvPr/>
          </p:nvSpPr>
          <p:spPr>
            <a:xfrm>
              <a:off x="5292080" y="3717032"/>
              <a:ext cx="540000" cy="216024"/>
            </a:xfrm>
            <a:prstGeom prst="downArrow">
              <a:avLst/>
            </a:prstGeom>
            <a:gradFill>
              <a:gsLst>
                <a:gs pos="0">
                  <a:srgbClr val="273C8D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vTF">
  <a:themeElements>
    <a:clrScheme name="Tennisforbundet">
      <a:dk1>
        <a:sysClr val="windowText" lastClr="000000"/>
      </a:dk1>
      <a:lt1>
        <a:sysClr val="window" lastClr="FFFFFF"/>
      </a:lt1>
      <a:dk2>
        <a:srgbClr val="273C8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 w="25400">
          <a:solidFill>
            <a:srgbClr val="273C8D"/>
          </a:solidFill>
        </a:ln>
      </a:spPr>
      <a:bodyPr wrap="square" rtlCol="0">
        <a:noAutofit/>
      </a:bodyPr>
      <a:lstStyle>
        <a:defPPr algn="ctr">
          <a:defRPr b="1" dirty="0" smtClean="0">
            <a:solidFill>
              <a:srgbClr val="273C8D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SvTF</Template>
  <TotalTime>79</TotalTime>
  <Words>76</Words>
  <Application>Microsoft Office PowerPoint</Application>
  <PresentationFormat>Bildspel på skärmen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SvTF</vt:lpstr>
      <vt:lpstr>Tävlingsfunktionärer</vt:lpstr>
      <vt:lpstr>Tävlingsfunktionärer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Tävlingsfunktionärer</dc:title>
  <dc:creator>JohanC</dc:creator>
  <cp:lastModifiedBy>JohanC</cp:lastModifiedBy>
  <cp:revision>3</cp:revision>
  <dcterms:created xsi:type="dcterms:W3CDTF">2012-04-17T12:10:03Z</dcterms:created>
  <dcterms:modified xsi:type="dcterms:W3CDTF">2012-08-23T20:08:39Z</dcterms:modified>
</cp:coreProperties>
</file>