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69" r:id="rId17"/>
    <p:sldId id="272" r:id="rId18"/>
  </p:sldIdLst>
  <p:sldSz cx="9144000" cy="6858000" type="screen4x3"/>
  <p:notesSz cx="7315200" cy="96012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38D4C74-3D28-4573-8C69-D71BD9E8CB27}" type="datetimeFigureOut">
              <a:rPr lang="sv-SE" smtClean="0"/>
              <a:pPr/>
              <a:t>2013-04-09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6E5CF0D-CC31-4B19-BE8C-469D7C2081F2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D771A4F-8B2B-430E-94CB-5B27C03B8A0D}" type="datetimeFigureOut">
              <a:rPr lang="sv-SE" smtClean="0"/>
              <a:pPr/>
              <a:t>2013-04-09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8F93982-907C-4843-8858-5AA5B00DF0AE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2B14-EB1C-4814-9AF9-68F874E509E4}" type="slidenum">
              <a:rPr lang="sv-SE" smtClean="0"/>
              <a:pPr/>
              <a:t>14</a:t>
            </a:fld>
            <a:endParaRPr 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82B14-EB1C-4814-9AF9-68F874E509E4}" type="slidenum">
              <a:rPr lang="sv-SE" smtClean="0"/>
              <a:pPr/>
              <a:t>15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1828800"/>
            <a:ext cx="5562600" cy="1470025"/>
          </a:xfrm>
        </p:spPr>
        <p:txBody>
          <a:bodyPr/>
          <a:lstStyle>
            <a:lvl1pPr algn="ctr">
              <a:defRPr sz="4000" baseline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914400" y="3584575"/>
            <a:ext cx="55626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798637"/>
            <a:ext cx="6705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7620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762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6705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ln>
            <a:noFill/>
          </a:ln>
          <a:solidFill>
            <a:srgbClr val="273C8D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Matchledarkunskap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Bollmärke på grus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Om spelarna är överrens om vilket märke det är</a:t>
            </a:r>
          </a:p>
          <a:p>
            <a:pPr lvl="1"/>
            <a:r>
              <a:rPr lang="sv-SE" dirty="0" smtClean="0"/>
              <a:t>Läs märket</a:t>
            </a:r>
          </a:p>
          <a:p>
            <a:r>
              <a:rPr lang="sv-SE" dirty="0" smtClean="0"/>
              <a:t>Om spelarna är oense om vilket märke det är</a:t>
            </a:r>
          </a:p>
          <a:p>
            <a:pPr lvl="1"/>
            <a:r>
              <a:rPr lang="sv-SE" dirty="0" smtClean="0"/>
              <a:t>Om märkena ser olika ut fråga spelarna vilken typ av slag det var och varifrån det slogs </a:t>
            </a:r>
          </a:p>
          <a:p>
            <a:pPr lvl="1"/>
            <a:r>
              <a:rPr lang="sv-SE" dirty="0" smtClean="0"/>
              <a:t>Om du kommer fram till vilket märke det är så läs det märket</a:t>
            </a:r>
          </a:p>
          <a:p>
            <a:pPr lvl="1"/>
            <a:r>
              <a:rPr lang="sv-SE" dirty="0" smtClean="0"/>
              <a:t>Annars gäller märket som den spelare som dömer märkets sida av nätet visar.</a:t>
            </a:r>
            <a:endParaRPr lang="sv-S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Oense om ställningen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Gå in på banan.</a:t>
            </a:r>
          </a:p>
          <a:p>
            <a:r>
              <a:rPr lang="sv-SE" dirty="0" smtClean="0"/>
              <a:t>Fråga spelarna hur poängen spelats.</a:t>
            </a:r>
          </a:p>
          <a:p>
            <a:r>
              <a:rPr lang="sv-SE" dirty="0" smtClean="0"/>
              <a:t>De poäng de är överens om gäller; övriga poäng gäller inte.</a:t>
            </a:r>
          </a:p>
          <a:p>
            <a:r>
              <a:rPr lang="sv-SE" dirty="0" smtClean="0"/>
              <a:t>Spela vidare från den ställning som då framkommit.</a:t>
            </a:r>
          </a:p>
          <a:p>
            <a:r>
              <a:rPr lang="sv-SE" dirty="0" smtClean="0"/>
              <a:t>Fråga inte publik om hur poängen spelats.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Coaching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Prata med föräldern/coachen</a:t>
            </a:r>
          </a:p>
          <a:p>
            <a:pPr lvl="1"/>
            <a:r>
              <a:rPr lang="sv-SE" dirty="0" smtClean="0"/>
              <a:t>Inte tillåtet med </a:t>
            </a:r>
            <a:r>
              <a:rPr lang="sv-SE" dirty="0" err="1" smtClean="0"/>
              <a:t>coaching</a:t>
            </a:r>
            <a:endParaRPr lang="sv-SE" dirty="0" smtClean="0"/>
          </a:p>
          <a:p>
            <a:pPr lvl="1"/>
            <a:r>
              <a:rPr lang="sv-SE" dirty="0" smtClean="0"/>
              <a:t>Om det fortsätter kommer spelaren bestraffas</a:t>
            </a:r>
          </a:p>
          <a:p>
            <a:r>
              <a:rPr lang="sv-SE" dirty="0" smtClean="0"/>
              <a:t>Om detta inte hjälper måste du gå in på banan och bestraffa spelaren enligt poängstraffsystemet</a:t>
            </a:r>
          </a:p>
          <a:p>
            <a:r>
              <a:rPr lang="sv-SE" dirty="0" smtClean="0"/>
              <a:t>Om konversation sker på ett språk du inte förstår så tala om att ingen konversation skall förekomma och om det upprepas så kommer det ses som </a:t>
            </a:r>
            <a:r>
              <a:rPr lang="sv-SE" dirty="0" err="1" smtClean="0"/>
              <a:t>coaching</a:t>
            </a:r>
            <a:endParaRPr lang="sv-SE" dirty="0" smtClean="0"/>
          </a:p>
          <a:p>
            <a:endParaRPr lang="sv-S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Förälder uppträder olämpligt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Prata med föräldern</a:t>
            </a:r>
          </a:p>
          <a:p>
            <a:pPr lvl="1"/>
            <a:r>
              <a:rPr lang="sv-SE" dirty="0" smtClean="0"/>
              <a:t>Detta uppträdande är inte acceptabelt</a:t>
            </a:r>
          </a:p>
          <a:p>
            <a:pPr lvl="1"/>
            <a:r>
              <a:rPr lang="sv-SE" dirty="0" smtClean="0"/>
              <a:t>Om det fortsätter kommer spelaren bestraffas</a:t>
            </a:r>
          </a:p>
          <a:p>
            <a:r>
              <a:rPr lang="sv-SE" dirty="0" smtClean="0"/>
              <a:t>Om detta inte hjälper måste du gå in på banan och bestraffa spelaren enligt poängstraffsystemet</a:t>
            </a:r>
          </a:p>
          <a:p>
            <a:r>
              <a:rPr lang="sv-SE" dirty="0" smtClean="0"/>
              <a:t>I allvarliga fall har tävlingsledaren rätt att avisa föräldern från anläggningen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Överskridande av tidsbestämmelserna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Om en spelare vid upprepade tillfällen tar för lång tid på sig</a:t>
            </a:r>
          </a:p>
          <a:p>
            <a:pPr lvl="1"/>
            <a:r>
              <a:rPr lang="sv-SE" dirty="0" smtClean="0"/>
              <a:t>Gå in på banan i nästa sidbyte</a:t>
            </a:r>
          </a:p>
          <a:p>
            <a:pPr lvl="1"/>
            <a:r>
              <a:rPr lang="sv-SE" dirty="0" smtClean="0"/>
              <a:t>Ge spelaren en tillsägelse</a:t>
            </a:r>
          </a:p>
          <a:p>
            <a:r>
              <a:rPr lang="sv-SE" dirty="0" smtClean="0"/>
              <a:t>Om det upprepar sig tillämpa tidsstraffsystemet</a:t>
            </a:r>
            <a:endParaRPr lang="sv-S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Spelarkoden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Om en spelare bryter mot spelarkoden för osportsligt uppträdande</a:t>
            </a:r>
          </a:p>
          <a:p>
            <a:pPr lvl="1"/>
            <a:r>
              <a:rPr lang="sv-SE" dirty="0" smtClean="0"/>
              <a:t>Stoppa spelet</a:t>
            </a:r>
          </a:p>
          <a:p>
            <a:pPr lvl="1"/>
            <a:r>
              <a:rPr lang="sv-SE" dirty="0" smtClean="0"/>
              <a:t>Gå in på banan</a:t>
            </a:r>
          </a:p>
          <a:p>
            <a:pPr lvl="1"/>
            <a:r>
              <a:rPr lang="sv-SE" dirty="0" smtClean="0"/>
              <a:t>Bestraffa spelaren enligt poängstraffsystemet</a:t>
            </a:r>
            <a:endParaRPr lang="sv-S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Andra situationer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67544" y="1772816"/>
            <a:ext cx="6705600" cy="4191000"/>
          </a:xfrm>
        </p:spPr>
        <p:txBody>
          <a:bodyPr>
            <a:normAutofit/>
          </a:bodyPr>
          <a:lstStyle/>
          <a:p>
            <a:r>
              <a:rPr lang="sv-SE" dirty="0" smtClean="0"/>
              <a:t>Om spelarna är överens finns inget problem</a:t>
            </a:r>
            <a:endParaRPr lang="sv-SE" dirty="0"/>
          </a:p>
          <a:p>
            <a:r>
              <a:rPr lang="sv-SE" dirty="0" smtClean="0"/>
              <a:t>Spelaren dömer sin egen sida då:</a:t>
            </a:r>
          </a:p>
          <a:p>
            <a:pPr lvl="1"/>
            <a:r>
              <a:rPr lang="sv-SE" dirty="0" smtClean="0"/>
              <a:t>spelarna är oense om det var två studs eller inte</a:t>
            </a:r>
            <a:endParaRPr lang="sv-SE" dirty="0" smtClean="0"/>
          </a:p>
          <a:p>
            <a:r>
              <a:rPr lang="sv-SE" dirty="0" smtClean="0"/>
              <a:t>Spela </a:t>
            </a:r>
            <a:r>
              <a:rPr lang="sv-SE" dirty="0" smtClean="0"/>
              <a:t>om poängen då</a:t>
            </a:r>
            <a:r>
              <a:rPr lang="sv-SE" dirty="0" smtClean="0"/>
              <a:t>:</a:t>
            </a:r>
            <a:endParaRPr lang="sv-SE" dirty="0" smtClean="0"/>
          </a:p>
          <a:p>
            <a:pPr lvl="1"/>
            <a:r>
              <a:rPr lang="sv-SE" dirty="0"/>
              <a:t>s</a:t>
            </a:r>
            <a:r>
              <a:rPr lang="sv-SE" dirty="0" smtClean="0"/>
              <a:t>pelarna är oense om bollen tog i taket eller inte.</a:t>
            </a:r>
          </a:p>
          <a:p>
            <a:pPr lvl="1"/>
            <a:r>
              <a:rPr lang="sv-SE" dirty="0" smtClean="0"/>
              <a:t>spelarna </a:t>
            </a:r>
            <a:r>
              <a:rPr lang="sv-SE" dirty="0" smtClean="0"/>
              <a:t>är oense om när en boll kom in på banan, under spelet eller efter bollen var död</a:t>
            </a:r>
            <a:r>
              <a:rPr lang="sv-SE" dirty="0" smtClean="0"/>
              <a:t>.</a:t>
            </a:r>
          </a:p>
          <a:p>
            <a:r>
              <a:rPr lang="sv-SE" dirty="0" smtClean="0"/>
              <a:t>Spela om endast den serven då:</a:t>
            </a:r>
          </a:p>
          <a:p>
            <a:pPr lvl="1"/>
            <a:r>
              <a:rPr lang="sv-SE" dirty="0" smtClean="0"/>
              <a:t> spelarna är oense om det var nätserve eller inte</a:t>
            </a:r>
            <a:endParaRPr lang="sv-SE" dirty="0" smtClean="0"/>
          </a:p>
          <a:p>
            <a:pPr>
              <a:buNone/>
            </a:pPr>
            <a:endParaRPr lang="sv-S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Efter matchen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Hämta resultatet</a:t>
            </a:r>
          </a:p>
          <a:p>
            <a:r>
              <a:rPr lang="sv-SE" dirty="0" smtClean="0"/>
              <a:t>Samla in de gamla bollarna</a:t>
            </a:r>
          </a:p>
          <a:p>
            <a:r>
              <a:rPr lang="sv-SE" dirty="0" smtClean="0"/>
              <a:t>Meddela resultatet till tävlingsledaren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Matchledarens uppgifter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 smtClean="0"/>
              <a:t>Ansvara för två till fyra banor i taget</a:t>
            </a:r>
          </a:p>
          <a:p>
            <a:pPr lvl="0"/>
            <a:r>
              <a:rPr lang="sv-SE" dirty="0" smtClean="0"/>
              <a:t>Starta matcher</a:t>
            </a:r>
          </a:p>
          <a:p>
            <a:pPr lvl="0"/>
            <a:r>
              <a:rPr lang="sv-SE" dirty="0" smtClean="0"/>
              <a:t>Bevaka att reglerna och spelarkoden följs</a:t>
            </a:r>
          </a:p>
          <a:p>
            <a:pPr lvl="0"/>
            <a:r>
              <a:rPr lang="sv-SE" dirty="0" smtClean="0"/>
              <a:t>Fungera som problemlösare under matcherna</a:t>
            </a:r>
          </a:p>
          <a:p>
            <a:pPr lvl="0"/>
            <a:r>
              <a:rPr lang="sv-SE" dirty="0" smtClean="0"/>
              <a:t>Rapportera resultaten till tävlingsledaren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Starta matcher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Ta med bollar till banan</a:t>
            </a:r>
          </a:p>
          <a:p>
            <a:r>
              <a:rPr lang="sv-SE" dirty="0" smtClean="0"/>
              <a:t>Kontrollera att banan är klar för spel</a:t>
            </a:r>
          </a:p>
          <a:p>
            <a:pPr lvl="1"/>
            <a:r>
              <a:rPr lang="sv-SE" dirty="0" smtClean="0"/>
              <a:t>Inget skräp eller gamla bollar kvar på banan</a:t>
            </a:r>
          </a:p>
          <a:p>
            <a:pPr lvl="1"/>
            <a:r>
              <a:rPr lang="sv-SE" dirty="0" smtClean="0"/>
              <a:t>Singelstolparnas position</a:t>
            </a:r>
          </a:p>
          <a:p>
            <a:pPr lvl="1"/>
            <a:r>
              <a:rPr lang="sv-SE" dirty="0" smtClean="0"/>
              <a:t>Näthöjden</a:t>
            </a:r>
          </a:p>
          <a:p>
            <a:pPr lvl="1"/>
            <a:r>
              <a:rPr lang="sv-SE" dirty="0" smtClean="0"/>
              <a:t>Grusbanan är i ordning</a:t>
            </a:r>
          </a:p>
          <a:p>
            <a:r>
              <a:rPr lang="sv-SE" dirty="0" smtClean="0"/>
              <a:t>Möte med spelarna</a:t>
            </a:r>
          </a:p>
          <a:p>
            <a:r>
              <a:rPr lang="sv-SE" dirty="0" smtClean="0"/>
              <a:t>Kontrollera </a:t>
            </a:r>
            <a:r>
              <a:rPr lang="sv-SE" dirty="0" err="1" smtClean="0"/>
              <a:t>inbollningstiden</a:t>
            </a:r>
            <a:endParaRPr lang="sv-SE" dirty="0" smtClean="0"/>
          </a:p>
          <a:p>
            <a:endParaRPr lang="sv-S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Möte med spelarna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Träffa spelarna vid nätet</a:t>
            </a:r>
          </a:p>
          <a:p>
            <a:r>
              <a:rPr lang="sv-SE" dirty="0" smtClean="0"/>
              <a:t>Kontrollera spelarnas utrustning</a:t>
            </a:r>
          </a:p>
          <a:p>
            <a:r>
              <a:rPr lang="sv-SE" dirty="0" smtClean="0"/>
              <a:t>Ge spelarna information om</a:t>
            </a:r>
          </a:p>
          <a:p>
            <a:pPr lvl="1"/>
            <a:r>
              <a:rPr lang="sv-SE" dirty="0" smtClean="0"/>
              <a:t>Spelform</a:t>
            </a:r>
          </a:p>
          <a:p>
            <a:pPr lvl="1"/>
            <a:r>
              <a:rPr lang="sv-SE" dirty="0" smtClean="0"/>
              <a:t>Bollbyte</a:t>
            </a:r>
          </a:p>
          <a:p>
            <a:pPr lvl="1"/>
            <a:r>
              <a:rPr lang="sv-SE" dirty="0" err="1" smtClean="0"/>
              <a:t>Ev</a:t>
            </a:r>
            <a:r>
              <a:rPr lang="sv-SE" dirty="0" smtClean="0"/>
              <a:t> vad som gäller för spel på grusbana</a:t>
            </a:r>
          </a:p>
          <a:p>
            <a:pPr lvl="1"/>
            <a:r>
              <a:rPr lang="sv-SE" dirty="0" smtClean="0"/>
              <a:t>Var du finns under matchen</a:t>
            </a:r>
          </a:p>
          <a:p>
            <a:r>
              <a:rPr lang="sv-SE" dirty="0" smtClean="0"/>
              <a:t>Singla slant</a:t>
            </a:r>
          </a:p>
          <a:p>
            <a:r>
              <a:rPr lang="sv-SE" dirty="0" smtClean="0"/>
              <a:t>Detta möte är viktigt då det anger stämningen för matchen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Problemlösning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Fotfel</a:t>
            </a:r>
          </a:p>
          <a:p>
            <a:r>
              <a:rPr lang="sv-SE" dirty="0" smtClean="0"/>
              <a:t>Att lämna banan</a:t>
            </a:r>
          </a:p>
          <a:p>
            <a:r>
              <a:rPr lang="sv-SE" dirty="0" smtClean="0"/>
              <a:t>Spelarna är oense om domslut  på hardcourt</a:t>
            </a:r>
          </a:p>
          <a:p>
            <a:r>
              <a:rPr lang="sv-SE" dirty="0" smtClean="0"/>
              <a:t>Spelarna är oense om bollmärke på grus</a:t>
            </a:r>
          </a:p>
          <a:p>
            <a:r>
              <a:rPr lang="sv-SE" dirty="0" smtClean="0"/>
              <a:t>Spelarna är oense om ställningen i matchen</a:t>
            </a:r>
          </a:p>
          <a:p>
            <a:r>
              <a:rPr lang="sv-SE" dirty="0" err="1" smtClean="0"/>
              <a:t>Coaching</a:t>
            </a:r>
            <a:endParaRPr lang="sv-SE" dirty="0" smtClean="0"/>
          </a:p>
          <a:p>
            <a:r>
              <a:rPr lang="sv-SE" dirty="0" smtClean="0"/>
              <a:t>Förälder uppträder olämpligt</a:t>
            </a:r>
          </a:p>
          <a:p>
            <a:r>
              <a:rPr lang="sv-SE" dirty="0" smtClean="0"/>
              <a:t>Överskridande av tidsbestämmelserna</a:t>
            </a:r>
          </a:p>
          <a:p>
            <a:r>
              <a:rPr lang="sv-SE" dirty="0" smtClean="0"/>
              <a:t>Brott mot spelarkoden</a:t>
            </a:r>
          </a:p>
          <a:p>
            <a:r>
              <a:rPr lang="sv-SE" dirty="0" smtClean="0"/>
              <a:t>Andra situationer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Fotfel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Prata med spelaren i nästa sidbyte</a:t>
            </a:r>
          </a:p>
          <a:p>
            <a:pPr lvl="1"/>
            <a:r>
              <a:rPr lang="sv-SE" dirty="0" smtClean="0"/>
              <a:t>Vilken fot</a:t>
            </a:r>
          </a:p>
          <a:p>
            <a:pPr lvl="1"/>
            <a:r>
              <a:rPr lang="sv-SE" dirty="0" smtClean="0"/>
              <a:t>Hur mycket</a:t>
            </a:r>
          </a:p>
          <a:p>
            <a:pPr lvl="1"/>
            <a:r>
              <a:rPr lang="sv-SE" dirty="0" smtClean="0"/>
              <a:t>Om du inte slutar kommer vi döma för fotfel</a:t>
            </a:r>
          </a:p>
          <a:p>
            <a:r>
              <a:rPr lang="sv-SE" dirty="0" smtClean="0"/>
              <a:t>Om detta inte hjälper måste du gå in på banan och döma fotfel</a:t>
            </a:r>
          </a:p>
          <a:p>
            <a:pPr lvl="1"/>
            <a:r>
              <a:rPr lang="sv-SE" dirty="0" smtClean="0"/>
              <a:t>Du kan stå nedanför domarstolen</a:t>
            </a:r>
          </a:p>
          <a:p>
            <a:pPr lvl="1"/>
            <a:r>
              <a:rPr lang="sv-SE" dirty="0" smtClean="0"/>
              <a:t>Döma fotfel för alla spelare</a:t>
            </a:r>
          </a:p>
          <a:p>
            <a:r>
              <a:rPr lang="sv-SE" dirty="0" smtClean="0"/>
              <a:t>Alternativt tillsätta en domare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Att lämna banan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Om du ser att en spelare är på väg att lämna banan</a:t>
            </a:r>
          </a:p>
          <a:p>
            <a:pPr lvl="1"/>
            <a:r>
              <a:rPr lang="sv-SE" dirty="0" smtClean="0"/>
              <a:t>Försök stoppa denne och fråga om ärendet.</a:t>
            </a:r>
          </a:p>
          <a:p>
            <a:pPr lvl="1"/>
            <a:r>
              <a:rPr lang="sv-SE" dirty="0" smtClean="0"/>
              <a:t>Bestäm om spelaren får lämna banan eller ej</a:t>
            </a:r>
          </a:p>
          <a:p>
            <a:r>
              <a:rPr lang="sv-SE" dirty="0" smtClean="0"/>
              <a:t>Om spelaren lämnat banan utan att få lov</a:t>
            </a:r>
          </a:p>
          <a:p>
            <a:pPr lvl="1"/>
            <a:r>
              <a:rPr lang="sv-SE" dirty="0" smtClean="0"/>
              <a:t>Instruera spelaren om gällande regler</a:t>
            </a:r>
          </a:p>
          <a:p>
            <a:pPr lvl="1"/>
            <a:r>
              <a:rPr lang="sv-SE" dirty="0" smtClean="0"/>
              <a:t>Eventuellt kan spelaren bestraffas enligt poängstraffsystemet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Domslut på hardcourt</a:t>
            </a:r>
            <a:br>
              <a:rPr lang="sv-SE" dirty="0" smtClean="0"/>
            </a:br>
            <a:r>
              <a:rPr lang="sv-SE" dirty="0" smtClean="0"/>
              <a:t>(Du har inte sett situationen)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Gå in på banan</a:t>
            </a:r>
          </a:p>
          <a:p>
            <a:r>
              <a:rPr lang="sv-SE" dirty="0" smtClean="0"/>
              <a:t>Förklara att eftersom du inte sett situationen är det spelarens domslut som gäller (spelarna dömer sin sida)</a:t>
            </a:r>
          </a:p>
          <a:p>
            <a:r>
              <a:rPr lang="sv-SE" dirty="0" smtClean="0"/>
              <a:t>Tala om att du stannar kvar och övervakar matchen till dess slut (på banan eller från läktaren)</a:t>
            </a:r>
          </a:p>
          <a:p>
            <a:r>
              <a:rPr lang="sv-SE" dirty="0" smtClean="0"/>
              <a:t>Alternativt tillsätt en domare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Domslut på hardcourt</a:t>
            </a:r>
            <a:br>
              <a:rPr lang="sv-SE" dirty="0" smtClean="0"/>
            </a:br>
            <a:r>
              <a:rPr lang="sv-SE" dirty="0" smtClean="0"/>
              <a:t>(Du har sett situationen)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Om bollen är tveksam</a:t>
            </a:r>
          </a:p>
          <a:p>
            <a:pPr lvl="1"/>
            <a:r>
              <a:rPr lang="sv-SE" dirty="0" smtClean="0"/>
              <a:t>Gå in på banan</a:t>
            </a:r>
          </a:p>
          <a:p>
            <a:pPr lvl="1"/>
            <a:r>
              <a:rPr lang="sv-SE" dirty="0" smtClean="0"/>
              <a:t>Spelarens domslut gäller</a:t>
            </a:r>
          </a:p>
          <a:p>
            <a:r>
              <a:rPr lang="sv-SE" dirty="0" smtClean="0"/>
              <a:t>Uppenbart fusk</a:t>
            </a:r>
          </a:p>
          <a:p>
            <a:pPr lvl="1"/>
            <a:r>
              <a:rPr lang="sv-SE" dirty="0" smtClean="0"/>
              <a:t>Gå in på banan.</a:t>
            </a:r>
          </a:p>
          <a:p>
            <a:pPr lvl="1"/>
            <a:r>
              <a:rPr lang="sv-SE" dirty="0" smtClean="0"/>
              <a:t>Vid ett dödande slag: ändra domslutet. </a:t>
            </a:r>
          </a:p>
          <a:p>
            <a:pPr lvl="1"/>
            <a:r>
              <a:rPr lang="sv-SE" dirty="0" smtClean="0"/>
              <a:t>Om spelaren stoppar spelet: spela om poängen. Meddela spelaren att om det händer igen kommer han att förlora poängen.</a:t>
            </a:r>
          </a:p>
          <a:p>
            <a:pPr lvl="1"/>
            <a:r>
              <a:rPr lang="sv-SE" dirty="0" smtClean="0"/>
              <a:t>övervaka matchen noggrant eller tillsätt en domare.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vTF">
  <a:themeElements>
    <a:clrScheme name="Tennisforbundet">
      <a:dk1>
        <a:sysClr val="windowText" lastClr="000000"/>
      </a:dk1>
      <a:lt1>
        <a:sysClr val="window" lastClr="FFFFFF"/>
      </a:lt1>
      <a:dk2>
        <a:srgbClr val="273C8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SvTF</Template>
  <TotalTime>755</TotalTime>
  <Words>702</Words>
  <Application>Microsoft Office PowerPoint</Application>
  <PresentationFormat>Bildspel på skärmen (4:3)</PresentationFormat>
  <Paragraphs>117</Paragraphs>
  <Slides>17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17</vt:i4>
      </vt:variant>
    </vt:vector>
  </HeadingPairs>
  <TitlesOfParts>
    <vt:vector size="18" baseType="lpstr">
      <vt:lpstr>SvTF</vt:lpstr>
      <vt:lpstr>Matchledarkunskap</vt:lpstr>
      <vt:lpstr>Matchledarens uppgifter</vt:lpstr>
      <vt:lpstr>Starta matcher</vt:lpstr>
      <vt:lpstr>Möte med spelarna</vt:lpstr>
      <vt:lpstr>Problemlösning</vt:lpstr>
      <vt:lpstr>Fotfel</vt:lpstr>
      <vt:lpstr>Att lämna banan</vt:lpstr>
      <vt:lpstr>Domslut på hardcourt (Du har inte sett situationen)</vt:lpstr>
      <vt:lpstr>Domslut på hardcourt (Du har sett situationen)</vt:lpstr>
      <vt:lpstr>Bollmärke på grus</vt:lpstr>
      <vt:lpstr>Oense om ställningen</vt:lpstr>
      <vt:lpstr>Coaching</vt:lpstr>
      <vt:lpstr>Förälder uppträder olämpligt</vt:lpstr>
      <vt:lpstr>Överskridande av tidsbestämmelserna</vt:lpstr>
      <vt:lpstr>Spelarkoden</vt:lpstr>
      <vt:lpstr>Andra situationer</vt:lpstr>
      <vt:lpstr>Efter matchen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Matchledarkunskap</dc:title>
  <dc:creator>JohanC</dc:creator>
  <cp:lastModifiedBy>JohanC</cp:lastModifiedBy>
  <cp:revision>8</cp:revision>
  <dcterms:created xsi:type="dcterms:W3CDTF">2012-04-12T12:00:44Z</dcterms:created>
  <dcterms:modified xsi:type="dcterms:W3CDTF">2013-04-09T13:13:43Z</dcterms:modified>
</cp:coreProperties>
</file>